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2ED8-1AB0-48FE-9B3A-242B98CE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638" y="927682"/>
            <a:ext cx="10131425" cy="5002635"/>
          </a:xfrm>
        </p:spPr>
        <p:txBody>
          <a:bodyPr>
            <a:normAutofit/>
          </a:bodyPr>
          <a:lstStyle/>
          <a:p>
            <a:pPr algn="ctr"/>
            <a:r>
              <a:rPr lang="pt-BR" sz="4400" dirty="0"/>
              <a:t>Apresentação do Protótipo de SITE DE DESKTOP, TABLET E MOBILE</a:t>
            </a:r>
          </a:p>
        </p:txBody>
      </p:sp>
    </p:spTree>
    <p:extLst>
      <p:ext uri="{BB962C8B-B14F-4D97-AF65-F5344CB8AC3E}">
        <p14:creationId xmlns:p14="http://schemas.microsoft.com/office/powerpoint/2010/main" val="415815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C20F3C-78A0-4111-82AF-18A8B3EF1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3194" y="880845"/>
            <a:ext cx="5528316" cy="503338"/>
          </a:xfrm>
        </p:spPr>
        <p:txBody>
          <a:bodyPr>
            <a:normAutofit fontScale="55000" lnSpcReduction="20000"/>
          </a:bodyPr>
          <a:lstStyle/>
          <a:p>
            <a:r>
              <a:rPr lang="pt-BR" sz="5800" dirty="0"/>
              <a:t>DeSIGN</a:t>
            </a:r>
            <a:endParaRPr lang="pt-BR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0089589-F4BE-45FD-AC5E-6B5C1A30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2692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310162-6894-488C-AE3B-DE3142B82AC7}"/>
              </a:ext>
            </a:extLst>
          </p:cNvPr>
          <p:cNvSpPr/>
          <p:nvPr/>
        </p:nvSpPr>
        <p:spPr>
          <a:xfrm>
            <a:off x="6552760" y="1971412"/>
            <a:ext cx="5528315" cy="4760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Cores</a:t>
            </a:r>
          </a:p>
          <a:p>
            <a:pPr algn="just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cores que foram utilizadas no site, são cores escuras que “forçam” menos a visão e a leitura das informações, tudo para que se torne mais agravel quando se entra no site.</a:t>
            </a:r>
          </a:p>
          <a:p>
            <a:pPr algn="just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B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Fonte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just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Utilizada uma fonte que todos conhecem para que não haja erro na hora de se ler as informações.</a:t>
            </a:r>
          </a:p>
          <a:p>
            <a:pPr algn="just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B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Interação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just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Todos os botões são feitos para que as informacões de promoções ou novidades fiquem bem separas, para que usuário possa ter um bom entendimento e fique mais interessado no site.</a:t>
            </a:r>
          </a:p>
        </p:txBody>
      </p:sp>
    </p:spTree>
    <p:extLst>
      <p:ext uri="{BB962C8B-B14F-4D97-AF65-F5344CB8AC3E}">
        <p14:creationId xmlns:p14="http://schemas.microsoft.com/office/powerpoint/2010/main" val="308319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3C20F3C-78A0-4111-82AF-18A8B3EF1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2643" y="402673"/>
            <a:ext cx="5528316" cy="503338"/>
          </a:xfrm>
        </p:spPr>
        <p:txBody>
          <a:bodyPr>
            <a:normAutofit fontScale="55000" lnSpcReduction="20000"/>
          </a:bodyPr>
          <a:lstStyle/>
          <a:p>
            <a:r>
              <a:rPr lang="pt-BR" sz="5800" dirty="0"/>
              <a:t>Dificuldades</a:t>
            </a:r>
            <a:endParaRPr lang="pt-BR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0089589-F4BE-45FD-AC5E-6B5C1A30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2692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310162-6894-488C-AE3B-DE3142B82AC7}"/>
              </a:ext>
            </a:extLst>
          </p:cNvPr>
          <p:cNvSpPr/>
          <p:nvPr/>
        </p:nvSpPr>
        <p:spPr>
          <a:xfrm>
            <a:off x="6552760" y="906011"/>
            <a:ext cx="5528315" cy="5826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Figma</a:t>
            </a:r>
            <a:endParaRPr lang="pt-B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Como nunca tinha utilizado a plataforma, no começo foi meio dificil entender as suas funções e configurações. Mas ela não possui uma grande dificuldade para se mexer, então consegui me adaptar muito bem com a plataforma.</a:t>
            </a:r>
          </a:p>
          <a:p>
            <a:pPr algn="just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Desktop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just"/>
            <a:r>
              <a: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Como foi o primeiro protótipo que fiz do site, tive algumas dificuldades no design e no layout, mas depois de alguma tentativas consegui utilizar do jeito que gostaria e deixar o trabalho do meu gosto.</a:t>
            </a:r>
          </a:p>
          <a:p>
            <a:pPr algn="just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Tablet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just"/>
            <a:r>
              <a: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tive muita dificuldade na adaptação, pois consegue encaixar todas as informações que gostaria e não ouve uma mudança tão grande que resultou em alguma dificuldade.</a:t>
            </a:r>
          </a:p>
          <a:p>
            <a:pPr algn="just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protótipo do Mobile tive algumas dificuldades por conta do espaço que tinha para colocar as informações, como era muito menor que o desktop, não era uma simples adaptação, por isso precisou de mais tentativas, mas no final consegui encaixar adaptar para o Mobile.</a:t>
            </a:r>
          </a:p>
        </p:txBody>
      </p:sp>
    </p:spTree>
    <p:extLst>
      <p:ext uri="{BB962C8B-B14F-4D97-AF65-F5344CB8AC3E}">
        <p14:creationId xmlns:p14="http://schemas.microsoft.com/office/powerpoint/2010/main" val="2552083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17</TotalTime>
  <Words>263</Words>
  <Application>Microsoft Office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Celestial</vt:lpstr>
      <vt:lpstr>Apresentação do Protótipo de SITE DE DESKTOP, TABLET E MOBILE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Protótipo de SITE DE DESKTOP, TABLET E MOBILE</dc:title>
  <dc:creator>yotz</dc:creator>
  <cp:lastModifiedBy>yotz</cp:lastModifiedBy>
  <cp:revision>1</cp:revision>
  <dcterms:created xsi:type="dcterms:W3CDTF">2021-12-23T00:59:50Z</dcterms:created>
  <dcterms:modified xsi:type="dcterms:W3CDTF">2021-12-23T01:17:35Z</dcterms:modified>
</cp:coreProperties>
</file>